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7722" r:id="rId3"/>
    <p:sldId id="7729" r:id="rId4"/>
    <p:sldId id="7730" r:id="rId5"/>
    <p:sldId id="7731" r:id="rId6"/>
    <p:sldId id="7732" r:id="rId7"/>
    <p:sldId id="7733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676" autoAdjust="0"/>
    <p:restoredTop sz="94660"/>
  </p:normalViewPr>
  <p:slideViewPr>
    <p:cSldViewPr snapToGrid="0">
      <p:cViewPr varScale="1">
        <p:scale>
          <a:sx n="63" d="100"/>
          <a:sy n="63" d="100"/>
        </p:scale>
        <p:origin x="184" y="10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Montanari" userId="75776b12-3ea5-418d-a1d8-21035f981742" providerId="ADAL" clId="{DDEE67BA-9419-4574-89EA-95B24C67F492}"/>
    <pc:docChg chg="undo custSel addSld delSld modSld">
      <pc:chgData name="Alberto Montanari" userId="75776b12-3ea5-418d-a1d8-21035f981742" providerId="ADAL" clId="{DDEE67BA-9419-4574-89EA-95B24C67F492}" dt="2021-05-05T07:59:38.331" v="2624" actId="47"/>
      <pc:docMkLst>
        <pc:docMk/>
      </pc:docMkLst>
      <pc:sldChg chg="modSp mod">
        <pc:chgData name="Alberto Montanari" userId="75776b12-3ea5-418d-a1d8-21035f981742" providerId="ADAL" clId="{DDEE67BA-9419-4574-89EA-95B24C67F492}" dt="2021-05-05T07:10:18.316" v="10" actId="20577"/>
        <pc:sldMkLst>
          <pc:docMk/>
          <pc:sldMk cId="1542102046" sldId="265"/>
        </pc:sldMkLst>
        <pc:spChg chg="mod">
          <ac:chgData name="Alberto Montanari" userId="75776b12-3ea5-418d-a1d8-21035f981742" providerId="ADAL" clId="{DDEE67BA-9419-4574-89EA-95B24C67F492}" dt="2021-05-05T07:10:18.316" v="10" actId="20577"/>
          <ac:spMkLst>
            <pc:docMk/>
            <pc:sldMk cId="1542102046" sldId="265"/>
            <ac:spMk id="5" creationId="{B29A1478-8EF7-459B-A376-3085F25DB460}"/>
          </ac:spMkLst>
        </pc:spChg>
      </pc:sldChg>
      <pc:sldChg chg="modSp mod">
        <pc:chgData name="Alberto Montanari" userId="75776b12-3ea5-418d-a1d8-21035f981742" providerId="ADAL" clId="{DDEE67BA-9419-4574-89EA-95B24C67F492}" dt="2021-05-05T07:10:05.429" v="0" actId="6549"/>
        <pc:sldMkLst>
          <pc:docMk/>
          <pc:sldMk cId="3020717126" sldId="7714"/>
        </pc:sldMkLst>
        <pc:spChg chg="mod">
          <ac:chgData name="Alberto Montanari" userId="75776b12-3ea5-418d-a1d8-21035f981742" providerId="ADAL" clId="{DDEE67BA-9419-4574-89EA-95B24C67F492}" dt="2021-05-05T07:10:05.429" v="0" actId="6549"/>
          <ac:spMkLst>
            <pc:docMk/>
            <pc:sldMk cId="3020717126" sldId="7714"/>
            <ac:spMk id="61" creationId="{9FFA1F5D-27DA-4479-9454-945E3B43E6C3}"/>
          </ac:spMkLst>
        </pc:spChg>
      </pc:sldChg>
      <pc:sldChg chg="delSp modSp mod">
        <pc:chgData name="Alberto Montanari" userId="75776b12-3ea5-418d-a1d8-21035f981742" providerId="ADAL" clId="{DDEE67BA-9419-4574-89EA-95B24C67F492}" dt="2021-05-05T07:59:34.347" v="2623" actId="1035"/>
        <pc:sldMkLst>
          <pc:docMk/>
          <pc:sldMk cId="1827275988" sldId="7715"/>
        </pc:sldMkLst>
        <pc:spChg chg="del">
          <ac:chgData name="Alberto Montanari" userId="75776b12-3ea5-418d-a1d8-21035f981742" providerId="ADAL" clId="{DDEE67BA-9419-4574-89EA-95B24C67F492}" dt="2021-05-05T07:44:00.943" v="1291" actId="478"/>
          <ac:spMkLst>
            <pc:docMk/>
            <pc:sldMk cId="1827275988" sldId="7715"/>
            <ac:spMk id="6" creationId="{B6344F8A-B73D-493F-B876-7B201F2F34A0}"/>
          </ac:spMkLst>
        </pc:spChg>
        <pc:spChg chg="del">
          <ac:chgData name="Alberto Montanari" userId="75776b12-3ea5-418d-a1d8-21035f981742" providerId="ADAL" clId="{DDEE67BA-9419-4574-89EA-95B24C67F492}" dt="2021-05-05T07:44:03.567" v="1292" actId="478"/>
          <ac:spMkLst>
            <pc:docMk/>
            <pc:sldMk cId="1827275988" sldId="7715"/>
            <ac:spMk id="7" creationId="{BD351FAE-C132-4C8C-898C-B71FC7B84206}"/>
          </ac:spMkLst>
        </pc:spChg>
        <pc:spChg chg="mod">
          <ac:chgData name="Alberto Montanari" userId="75776b12-3ea5-418d-a1d8-21035f981742" providerId="ADAL" clId="{DDEE67BA-9419-4574-89EA-95B24C67F492}" dt="2021-05-05T07:59:34.347" v="2623" actId="1035"/>
          <ac:spMkLst>
            <pc:docMk/>
            <pc:sldMk cId="1827275988" sldId="7715"/>
            <ac:spMk id="17" creationId="{CC310605-F1E8-4205-9178-57EF4666068A}"/>
          </ac:spMkLst>
        </pc:spChg>
        <pc:spChg chg="mod">
          <ac:chgData name="Alberto Montanari" userId="75776b12-3ea5-418d-a1d8-21035f981742" providerId="ADAL" clId="{DDEE67BA-9419-4574-89EA-95B24C67F492}" dt="2021-05-05T07:59:27.349" v="2609" actId="20577"/>
          <ac:spMkLst>
            <pc:docMk/>
            <pc:sldMk cId="1827275988" sldId="7715"/>
            <ac:spMk id="28" creationId="{9BA21475-BD9F-4B7E-89E5-FB37E833DF80}"/>
          </ac:spMkLst>
        </pc:spChg>
        <pc:grpChg chg="del">
          <ac:chgData name="Alberto Montanari" userId="75776b12-3ea5-418d-a1d8-21035f981742" providerId="ADAL" clId="{DDEE67BA-9419-4574-89EA-95B24C67F492}" dt="2021-05-05T07:36:54.611" v="1152" actId="478"/>
          <ac:grpSpMkLst>
            <pc:docMk/>
            <pc:sldMk cId="1827275988" sldId="7715"/>
            <ac:grpSpMk id="27" creationId="{8DC61E7F-2CC5-4054-91A0-1BC961256C61}"/>
          </ac:grpSpMkLst>
        </pc:grpChg>
        <pc:picChg chg="del">
          <ac:chgData name="Alberto Montanari" userId="75776b12-3ea5-418d-a1d8-21035f981742" providerId="ADAL" clId="{DDEE67BA-9419-4574-89EA-95B24C67F492}" dt="2021-05-05T07:36:51.443" v="1151" actId="478"/>
          <ac:picMkLst>
            <pc:docMk/>
            <pc:sldMk cId="1827275988" sldId="7715"/>
            <ac:picMk id="3" creationId="{535E8294-91EB-40D5-B3E6-C46106A2AADC}"/>
          </ac:picMkLst>
        </pc:picChg>
      </pc:sldChg>
      <pc:sldChg chg="addSp delSp modSp mod">
        <pc:chgData name="Alberto Montanari" userId="75776b12-3ea5-418d-a1d8-21035f981742" providerId="ADAL" clId="{DDEE67BA-9419-4574-89EA-95B24C67F492}" dt="2021-05-05T07:36:09.883" v="1140" actId="1035"/>
        <pc:sldMkLst>
          <pc:docMk/>
          <pc:sldMk cId="2950026506" sldId="7716"/>
        </pc:sldMkLst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6" creationId="{CA325911-A0A6-4E5B-AFA5-549B74204802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7" creationId="{6EE31155-405D-44AE-8B5B-392AA01C2412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9" creationId="{4EEDD90A-933F-484B-9270-D9A9186F2149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10" creationId="{E832EE12-6D96-4DC7-A12C-896EB4991F5F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12" creationId="{6791623E-44A1-4E82-B883-7EEDBD5FA9A2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15" creationId="{6533449B-AD76-4996-9904-883FA82C0FF1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16" creationId="{19743281-19FE-4007-957B-06A82C1C2590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17" creationId="{0D49134C-68F5-4AEA-B001-EC45A9724BC9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20" creationId="{7137A4CA-C2C5-4128-A04A-71DE8DE941DC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21" creationId="{FC5ED15F-CBF8-4A29-A4B8-3AAD1572F31E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25" creationId="{390AB389-4671-4D0E-89E8-FDB995EFAD54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27" creationId="{19A6FA23-9561-45FC-AC56-50F1F7338DD9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28" creationId="{180D3581-C54F-4C1C-8203-45B404711BC5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30" creationId="{746CA885-0E23-4050-A5F3-F79AFA0778CF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31" creationId="{9E41DC52-AAC7-4897-BC6E-EB3B756E2A30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32" creationId="{DCF16DFC-C3CC-4A16-A416-C047F5D96B30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33" creationId="{867BCB6B-DAF8-426A-A163-767AC4FCAF38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34" creationId="{CB2CA0F6-F647-4162-9FFE-308E6CB2FE9E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35" creationId="{CC3BCF65-4B96-4469-BD03-D0DC17254B30}"/>
          </ac:spMkLst>
        </pc:spChg>
        <pc:spChg chg="del">
          <ac:chgData name="Alberto Montanari" userId="75776b12-3ea5-418d-a1d8-21035f981742" providerId="ADAL" clId="{DDEE67BA-9419-4574-89EA-95B24C67F492}" dt="2021-05-05T07:10:40.405" v="12" actId="478"/>
          <ac:spMkLst>
            <pc:docMk/>
            <pc:sldMk cId="2950026506" sldId="7716"/>
            <ac:spMk id="38" creationId="{C7C5220D-187E-4F63-8A3D-8A21FC644DC0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40" creationId="{6D4354A4-4669-488F-B17E-AAC72BE77D83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41" creationId="{D24B0D20-4175-44DB-844B-3010F828D18D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47" creationId="{0B52B5C5-0EBA-4D59-85F1-9AFBBAD4A1E8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48" creationId="{542627C0-243E-4B4B-B7D3-9E16AA3F8B1F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49" creationId="{EC66DA75-1A8E-4484-A780-84ED73C91F7B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51" creationId="{43C46353-052C-4409-81C8-25E545A6000B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52" creationId="{6EAAA9AC-C675-42D5-BC6E-FBA9C05DE77D}"/>
          </ac:spMkLst>
        </pc:spChg>
        <pc:spChg chg="add mod">
          <ac:chgData name="Alberto Montanari" userId="75776b12-3ea5-418d-a1d8-21035f981742" providerId="ADAL" clId="{DDEE67BA-9419-4574-89EA-95B24C67F492}" dt="2021-05-05T07:34:55.751" v="1061" actId="1035"/>
          <ac:spMkLst>
            <pc:docMk/>
            <pc:sldMk cId="2950026506" sldId="7716"/>
            <ac:spMk id="53" creationId="{786C005A-0539-4243-A84D-BA7BD98EEF6A}"/>
          </ac:spMkLst>
        </pc:spChg>
        <pc:spChg chg="add mod">
          <ac:chgData name="Alberto Montanari" userId="75776b12-3ea5-418d-a1d8-21035f981742" providerId="ADAL" clId="{DDEE67BA-9419-4574-89EA-95B24C67F492}" dt="2021-05-05T07:36:09.883" v="1140" actId="1035"/>
          <ac:spMkLst>
            <pc:docMk/>
            <pc:sldMk cId="2950026506" sldId="7716"/>
            <ac:spMk id="54" creationId="{209CE435-FDF0-4081-AD1F-659945458A15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56" creationId="{49C7213B-526A-4A81-8371-F2664CB29644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57" creationId="{130D5787-EEF2-40C7-A2BD-8FE31DEA2BC2}"/>
          </ac:spMkLst>
        </pc:spChg>
        <pc:spChg chg="del">
          <ac:chgData name="Alberto Montanari" userId="75776b12-3ea5-418d-a1d8-21035f981742" providerId="ADAL" clId="{DDEE67BA-9419-4574-89EA-95B24C67F492}" dt="2021-05-05T07:10:37.306" v="11" actId="478"/>
          <ac:spMkLst>
            <pc:docMk/>
            <pc:sldMk cId="2950026506" sldId="7716"/>
            <ac:spMk id="61" creationId="{9FFA1F5D-27DA-4479-9454-945E3B43E6C3}"/>
          </ac:spMkLst>
        </pc:spChg>
        <pc:picChg chg="add mod">
          <ac:chgData name="Alberto Montanari" userId="75776b12-3ea5-418d-a1d8-21035f981742" providerId="ADAL" clId="{DDEE67BA-9419-4574-89EA-95B24C67F492}" dt="2021-05-05T07:35:02.757" v="1062" actId="14100"/>
          <ac:picMkLst>
            <pc:docMk/>
            <pc:sldMk cId="2950026506" sldId="7716"/>
            <ac:picMk id="3" creationId="{B020B386-8168-40C6-BDB0-E8C4242AA401}"/>
          </ac:picMkLst>
        </pc:picChg>
        <pc:picChg chg="del">
          <ac:chgData name="Alberto Montanari" userId="75776b12-3ea5-418d-a1d8-21035f981742" providerId="ADAL" clId="{DDEE67BA-9419-4574-89EA-95B24C67F492}" dt="2021-05-05T07:10:37.306" v="11" actId="478"/>
          <ac:picMkLst>
            <pc:docMk/>
            <pc:sldMk cId="2950026506" sldId="7716"/>
            <ac:picMk id="5" creationId="{DB37BA96-2CB8-4533-B637-79D2AB425B53}"/>
          </ac:picMkLst>
        </pc:picChg>
        <pc:picChg chg="del">
          <ac:chgData name="Alberto Montanari" userId="75776b12-3ea5-418d-a1d8-21035f981742" providerId="ADAL" clId="{DDEE67BA-9419-4574-89EA-95B24C67F492}" dt="2021-05-05T07:10:37.306" v="11" actId="478"/>
          <ac:picMkLst>
            <pc:docMk/>
            <pc:sldMk cId="2950026506" sldId="7716"/>
            <ac:picMk id="14" creationId="{542D9832-2A84-4311-A137-854069AC8C9A}"/>
          </ac:picMkLst>
        </pc:picChg>
        <pc:picChg chg="del">
          <ac:chgData name="Alberto Montanari" userId="75776b12-3ea5-418d-a1d8-21035f981742" providerId="ADAL" clId="{DDEE67BA-9419-4574-89EA-95B24C67F492}" dt="2021-05-05T07:10:37.306" v="11" actId="478"/>
          <ac:picMkLst>
            <pc:docMk/>
            <pc:sldMk cId="2950026506" sldId="7716"/>
            <ac:picMk id="26" creationId="{7049D31D-7F40-441F-A77A-B663B1A6E4A9}"/>
          </ac:picMkLst>
        </pc:picChg>
        <pc:picChg chg="del">
          <ac:chgData name="Alberto Montanari" userId="75776b12-3ea5-418d-a1d8-21035f981742" providerId="ADAL" clId="{DDEE67BA-9419-4574-89EA-95B24C67F492}" dt="2021-05-05T07:10:37.306" v="11" actId="478"/>
          <ac:picMkLst>
            <pc:docMk/>
            <pc:sldMk cId="2950026506" sldId="7716"/>
            <ac:picMk id="45" creationId="{D6F035F9-3F6E-45A8-958E-23AFA17088FD}"/>
          </ac:picMkLst>
        </pc:picChg>
        <pc:picChg chg="del">
          <ac:chgData name="Alberto Montanari" userId="75776b12-3ea5-418d-a1d8-21035f981742" providerId="ADAL" clId="{DDEE67BA-9419-4574-89EA-95B24C67F492}" dt="2021-05-05T07:10:37.306" v="11" actId="478"/>
          <ac:picMkLst>
            <pc:docMk/>
            <pc:sldMk cId="2950026506" sldId="7716"/>
            <ac:picMk id="50" creationId="{965606B4-27AE-4A3C-9F2C-614D240DFB92}"/>
          </ac:picMkLst>
        </pc:picChg>
        <pc:picChg chg="del">
          <ac:chgData name="Alberto Montanari" userId="75776b12-3ea5-418d-a1d8-21035f981742" providerId="ADAL" clId="{DDEE67BA-9419-4574-89EA-95B24C67F492}" dt="2021-05-05T07:10:37.306" v="11" actId="478"/>
          <ac:picMkLst>
            <pc:docMk/>
            <pc:sldMk cId="2950026506" sldId="7716"/>
            <ac:picMk id="1028" creationId="{4DCF4201-FA1C-46B3-A39F-3A8DA63C028C}"/>
          </ac:picMkLst>
        </pc:picChg>
        <pc:picChg chg="del">
          <ac:chgData name="Alberto Montanari" userId="75776b12-3ea5-418d-a1d8-21035f981742" providerId="ADAL" clId="{DDEE67BA-9419-4574-89EA-95B24C67F492}" dt="2021-05-05T07:10:37.306" v="11" actId="478"/>
          <ac:picMkLst>
            <pc:docMk/>
            <pc:sldMk cId="2950026506" sldId="7716"/>
            <ac:picMk id="1030" creationId="{F8119AD1-00D1-47B5-8C4C-2A203EEB4510}"/>
          </ac:picMkLst>
        </pc:picChg>
        <pc:picChg chg="del">
          <ac:chgData name="Alberto Montanari" userId="75776b12-3ea5-418d-a1d8-21035f981742" providerId="ADAL" clId="{DDEE67BA-9419-4574-89EA-95B24C67F492}" dt="2021-05-05T07:10:37.306" v="11" actId="478"/>
          <ac:picMkLst>
            <pc:docMk/>
            <pc:sldMk cId="2950026506" sldId="7716"/>
            <ac:picMk id="1034" creationId="{E8FBE4E0-4AF3-4247-BCA6-F6C57C6D94CC}"/>
          </ac:picMkLst>
        </pc:picChg>
        <pc:picChg chg="del">
          <ac:chgData name="Alberto Montanari" userId="75776b12-3ea5-418d-a1d8-21035f981742" providerId="ADAL" clId="{DDEE67BA-9419-4574-89EA-95B24C67F492}" dt="2021-05-05T07:10:37.306" v="11" actId="478"/>
          <ac:picMkLst>
            <pc:docMk/>
            <pc:sldMk cId="2950026506" sldId="7716"/>
            <ac:picMk id="1036" creationId="{DE26C052-3110-469F-8BFC-37B9EB017731}"/>
          </ac:picMkLst>
        </pc:picChg>
        <pc:cxnChg chg="add mod">
          <ac:chgData name="Alberto Montanari" userId="75776b12-3ea5-418d-a1d8-21035f981742" providerId="ADAL" clId="{DDEE67BA-9419-4574-89EA-95B24C67F492}" dt="2021-05-05T07:35:09.555" v="1063" actId="14100"/>
          <ac:cxnSpMkLst>
            <pc:docMk/>
            <pc:sldMk cId="2950026506" sldId="7716"/>
            <ac:cxnSpMk id="8" creationId="{33F3377D-8535-486F-9B5B-AB19E4FFA62B}"/>
          </ac:cxnSpMkLst>
        </pc:cxnChg>
        <pc:cxnChg chg="del">
          <ac:chgData name="Alberto Montanari" userId="75776b12-3ea5-418d-a1d8-21035f981742" providerId="ADAL" clId="{DDEE67BA-9419-4574-89EA-95B24C67F492}" dt="2021-05-05T07:10:37.306" v="11" actId="478"/>
          <ac:cxnSpMkLst>
            <pc:docMk/>
            <pc:sldMk cId="2950026506" sldId="7716"/>
            <ac:cxnSpMk id="43" creationId="{0E668457-BB1B-41D4-AAEF-5570396B1A26}"/>
          </ac:cxnSpMkLst>
        </pc:cxnChg>
      </pc:sldChg>
      <pc:sldChg chg="modSp add del mod">
        <pc:chgData name="Alberto Montanari" userId="75776b12-3ea5-418d-a1d8-21035f981742" providerId="ADAL" clId="{DDEE67BA-9419-4574-89EA-95B24C67F492}" dt="2021-05-05T07:59:38.331" v="2624" actId="47"/>
        <pc:sldMkLst>
          <pc:docMk/>
          <pc:sldMk cId="3505716808" sldId="7717"/>
        </pc:sldMkLst>
        <pc:spChg chg="mod">
          <ac:chgData name="Alberto Montanari" userId="75776b12-3ea5-418d-a1d8-21035f981742" providerId="ADAL" clId="{DDEE67BA-9419-4574-89EA-95B24C67F492}" dt="2021-05-05T07:58:33.136" v="2534" actId="6549"/>
          <ac:spMkLst>
            <pc:docMk/>
            <pc:sldMk cId="3505716808" sldId="7717"/>
            <ac:spMk id="28" creationId="{9BA21475-BD9F-4B7E-89E5-FB37E833DF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025EA-575E-4012-8E15-E07D43AC6116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01A95-C008-460D-8A90-AE6B5EC9A27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61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 txBox="1">
            <a:spLocks noGrp="1" noChangeArrowheads="1"/>
          </p:cNvSpPr>
          <p:nvPr/>
        </p:nvSpPr>
        <p:spPr bwMode="auto">
          <a:xfrm>
            <a:off x="3885996" y="8687296"/>
            <a:ext cx="2962803" cy="4481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0F06573D-F6B1-46AD-8CBD-B1D06F2772AB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2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3885996" y="8687297"/>
            <a:ext cx="2972004" cy="456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386A127E-EFB4-4DCB-9AEB-8DD27998C3D3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2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pPr algn="ctr">
              <a:lnSpc>
                <a:spcPct val="87000"/>
              </a:lnSpc>
              <a:buClr>
                <a:srgbClr val="990033"/>
              </a:buClr>
              <a:buSzPct val="100000"/>
              <a:buFont typeface="TradeGothic" charset="0"/>
              <a:buNone/>
            </a:pPr>
            <a:endParaRPr lang="it-IT" altLang="it-IT"/>
          </a:p>
        </p:txBody>
      </p:sp>
      <p:sp>
        <p:nvSpPr>
          <p:cNvPr id="19461" name="Text Box 4"/>
          <p:cNvSpPr>
            <a:spLocks noGrp="1" noChangeArrowheads="1"/>
          </p:cNvSpPr>
          <p:nvPr>
            <p:ph type="body"/>
          </p:nvPr>
        </p:nvSpPr>
        <p:spPr>
          <a:xfrm>
            <a:off x="913991" y="4341522"/>
            <a:ext cx="5030018" cy="4116005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15"/>
              </a:spcBef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it-IT" alt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 txBox="1">
            <a:spLocks noGrp="1" noChangeArrowheads="1"/>
          </p:cNvSpPr>
          <p:nvPr/>
        </p:nvSpPr>
        <p:spPr bwMode="auto">
          <a:xfrm>
            <a:off x="3885996" y="8687296"/>
            <a:ext cx="2962803" cy="4481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0F06573D-F6B1-46AD-8CBD-B1D06F2772AB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3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3885996" y="8687297"/>
            <a:ext cx="2972004" cy="456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386A127E-EFB4-4DCB-9AEB-8DD27998C3D3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3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pPr algn="ctr">
              <a:lnSpc>
                <a:spcPct val="87000"/>
              </a:lnSpc>
              <a:buClr>
                <a:srgbClr val="990033"/>
              </a:buClr>
              <a:buSzPct val="100000"/>
              <a:buFont typeface="TradeGothic" charset="0"/>
              <a:buNone/>
            </a:pPr>
            <a:endParaRPr lang="it-IT" altLang="it-IT"/>
          </a:p>
        </p:txBody>
      </p:sp>
      <p:sp>
        <p:nvSpPr>
          <p:cNvPr id="19461" name="Text Box 4"/>
          <p:cNvSpPr>
            <a:spLocks noGrp="1" noChangeArrowheads="1"/>
          </p:cNvSpPr>
          <p:nvPr>
            <p:ph type="body"/>
          </p:nvPr>
        </p:nvSpPr>
        <p:spPr>
          <a:xfrm>
            <a:off x="913991" y="4341522"/>
            <a:ext cx="5030018" cy="4116005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15"/>
              </a:spcBef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948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 txBox="1">
            <a:spLocks noGrp="1" noChangeArrowheads="1"/>
          </p:cNvSpPr>
          <p:nvPr/>
        </p:nvSpPr>
        <p:spPr bwMode="auto">
          <a:xfrm>
            <a:off x="3885996" y="8687296"/>
            <a:ext cx="2962803" cy="4481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0F06573D-F6B1-46AD-8CBD-B1D06F2772AB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4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3885996" y="8687297"/>
            <a:ext cx="2972004" cy="456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386A127E-EFB4-4DCB-9AEB-8DD27998C3D3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4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pPr algn="ctr">
              <a:lnSpc>
                <a:spcPct val="87000"/>
              </a:lnSpc>
              <a:buClr>
                <a:srgbClr val="990033"/>
              </a:buClr>
              <a:buSzPct val="100000"/>
              <a:buFont typeface="TradeGothic" charset="0"/>
              <a:buNone/>
            </a:pPr>
            <a:endParaRPr lang="it-IT" altLang="it-IT"/>
          </a:p>
        </p:txBody>
      </p:sp>
      <p:sp>
        <p:nvSpPr>
          <p:cNvPr id="19461" name="Text Box 4"/>
          <p:cNvSpPr>
            <a:spLocks noGrp="1" noChangeArrowheads="1"/>
          </p:cNvSpPr>
          <p:nvPr>
            <p:ph type="body"/>
          </p:nvPr>
        </p:nvSpPr>
        <p:spPr>
          <a:xfrm>
            <a:off x="913991" y="4341522"/>
            <a:ext cx="5030018" cy="4116005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15"/>
              </a:spcBef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14479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 txBox="1">
            <a:spLocks noGrp="1" noChangeArrowheads="1"/>
          </p:cNvSpPr>
          <p:nvPr/>
        </p:nvSpPr>
        <p:spPr bwMode="auto">
          <a:xfrm>
            <a:off x="3885996" y="8687296"/>
            <a:ext cx="2962803" cy="4481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0F06573D-F6B1-46AD-8CBD-B1D06F2772AB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5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3885996" y="8687297"/>
            <a:ext cx="2972004" cy="456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386A127E-EFB4-4DCB-9AEB-8DD27998C3D3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5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pPr algn="ctr">
              <a:lnSpc>
                <a:spcPct val="87000"/>
              </a:lnSpc>
              <a:buClr>
                <a:srgbClr val="990033"/>
              </a:buClr>
              <a:buSzPct val="100000"/>
              <a:buFont typeface="TradeGothic" charset="0"/>
              <a:buNone/>
            </a:pPr>
            <a:endParaRPr lang="it-IT" altLang="it-IT"/>
          </a:p>
        </p:txBody>
      </p:sp>
      <p:sp>
        <p:nvSpPr>
          <p:cNvPr id="19461" name="Text Box 4"/>
          <p:cNvSpPr>
            <a:spLocks noGrp="1" noChangeArrowheads="1"/>
          </p:cNvSpPr>
          <p:nvPr>
            <p:ph type="body"/>
          </p:nvPr>
        </p:nvSpPr>
        <p:spPr>
          <a:xfrm>
            <a:off x="913991" y="4341522"/>
            <a:ext cx="5030018" cy="4116005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15"/>
              </a:spcBef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2657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 txBox="1">
            <a:spLocks noGrp="1" noChangeArrowheads="1"/>
          </p:cNvSpPr>
          <p:nvPr/>
        </p:nvSpPr>
        <p:spPr bwMode="auto">
          <a:xfrm>
            <a:off x="3885996" y="8687296"/>
            <a:ext cx="2962803" cy="4481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0F06573D-F6B1-46AD-8CBD-B1D06F2772AB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6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3885996" y="8687297"/>
            <a:ext cx="2972004" cy="456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386A127E-EFB4-4DCB-9AEB-8DD27998C3D3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6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pPr algn="ctr">
              <a:lnSpc>
                <a:spcPct val="87000"/>
              </a:lnSpc>
              <a:buClr>
                <a:srgbClr val="990033"/>
              </a:buClr>
              <a:buSzPct val="100000"/>
              <a:buFont typeface="TradeGothic" charset="0"/>
              <a:buNone/>
            </a:pPr>
            <a:endParaRPr lang="it-IT" altLang="it-IT"/>
          </a:p>
        </p:txBody>
      </p:sp>
      <p:sp>
        <p:nvSpPr>
          <p:cNvPr id="19461" name="Text Box 4"/>
          <p:cNvSpPr>
            <a:spLocks noGrp="1" noChangeArrowheads="1"/>
          </p:cNvSpPr>
          <p:nvPr>
            <p:ph type="body"/>
          </p:nvPr>
        </p:nvSpPr>
        <p:spPr>
          <a:xfrm>
            <a:off x="913991" y="4341522"/>
            <a:ext cx="5030018" cy="4116005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15"/>
              </a:spcBef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7597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 txBox="1">
            <a:spLocks noGrp="1" noChangeArrowheads="1"/>
          </p:cNvSpPr>
          <p:nvPr/>
        </p:nvSpPr>
        <p:spPr bwMode="auto">
          <a:xfrm>
            <a:off x="3885996" y="8687296"/>
            <a:ext cx="2962803" cy="4481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0F06573D-F6B1-46AD-8CBD-B1D06F2772AB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7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3885996" y="8687297"/>
            <a:ext cx="2972004" cy="456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81" tIns="45857" rIns="91381" bIns="45857" anchor="b"/>
          <a:lstStyle/>
          <a:p>
            <a:pPr algn="r"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4783" algn="l"/>
                <a:tab pos="3730963" algn="l"/>
                <a:tab pos="4145677" algn="l"/>
                <a:tab pos="4558926" algn="l"/>
                <a:tab pos="4975106" algn="l"/>
                <a:tab pos="5389819" algn="l"/>
                <a:tab pos="5803068" algn="l"/>
                <a:tab pos="6219248" algn="l"/>
                <a:tab pos="6633962" algn="l"/>
                <a:tab pos="7048676" algn="l"/>
                <a:tab pos="7461925" algn="l"/>
                <a:tab pos="7878105" algn="l"/>
                <a:tab pos="8292819" algn="l"/>
              </a:tabLst>
            </a:pPr>
            <a:fld id="{386A127E-EFB4-4DCB-9AEB-8DD27998C3D3}" type="slidenum">
              <a:rPr lang="en-GB" altLang="it-IT" sz="1200" u="sng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0" algn="l"/>
                  <a:tab pos="413249" algn="l"/>
                  <a:tab pos="827963" algn="l"/>
                  <a:tab pos="1242677" algn="l"/>
                  <a:tab pos="1657392" algn="l"/>
                  <a:tab pos="2072106" algn="l"/>
                  <a:tab pos="2486820" algn="l"/>
                  <a:tab pos="2901534" algn="l"/>
                  <a:tab pos="3314783" algn="l"/>
                  <a:tab pos="3730963" algn="l"/>
                  <a:tab pos="4145677" algn="l"/>
                  <a:tab pos="4558926" algn="l"/>
                  <a:tab pos="4975106" algn="l"/>
                  <a:tab pos="5389819" algn="l"/>
                  <a:tab pos="5803068" algn="l"/>
                  <a:tab pos="6219248" algn="l"/>
                  <a:tab pos="6633962" algn="l"/>
                  <a:tab pos="7048676" algn="l"/>
                  <a:tab pos="7461925" algn="l"/>
                  <a:tab pos="7878105" algn="l"/>
                  <a:tab pos="8292819" algn="l"/>
                </a:tabLst>
              </a:pPr>
              <a:t>7</a:t>
            </a:fld>
            <a:endParaRPr lang="en-GB" altLang="it-IT" sz="12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pPr algn="ctr">
              <a:lnSpc>
                <a:spcPct val="87000"/>
              </a:lnSpc>
              <a:buClr>
                <a:srgbClr val="990033"/>
              </a:buClr>
              <a:buSzPct val="100000"/>
              <a:buFont typeface="TradeGothic" charset="0"/>
              <a:buNone/>
            </a:pPr>
            <a:endParaRPr lang="it-IT" altLang="it-IT"/>
          </a:p>
        </p:txBody>
      </p:sp>
      <p:sp>
        <p:nvSpPr>
          <p:cNvPr id="19461" name="Text Box 4"/>
          <p:cNvSpPr>
            <a:spLocks noGrp="1" noChangeArrowheads="1"/>
          </p:cNvSpPr>
          <p:nvPr>
            <p:ph type="body"/>
          </p:nvPr>
        </p:nvSpPr>
        <p:spPr>
          <a:xfrm>
            <a:off x="913991" y="4341522"/>
            <a:ext cx="5030018" cy="4116005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415"/>
              </a:spcBef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4888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BEEAA-450B-4181-A9A5-9265FFEEB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204C8C-43AF-467C-9F6D-88CF81EC2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1B7D64-E34C-4768-A837-A15FFC51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39C291-B6B6-42E8-83A9-123ADB7E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72636D-62E5-432E-970A-F1C980221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60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D3967C-AB1A-404F-9F81-C2012AEE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F4383B-7BE6-45C2-9090-18CBA204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C265C3-BC36-4168-B285-D8F91F34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9AB1C8-519C-418E-B2E8-97DE1B69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C25A43-CEAC-48F5-934C-A72CE8D7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29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1FA3935-19F7-4C9E-80C6-8487D67DD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61AA14-A01D-4252-8B4A-890184FD1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6D39E7-860F-496E-A3CC-6095BC6B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69B4FF-C00A-4328-B012-39A2F739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48DAFA-EF48-4072-A543-E5DEEAEF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69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FEAD0-5706-49CF-8D39-3EBFF6BE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2525E9-D635-4313-985E-6570E402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511623-A73E-4B77-BB9F-BD67E677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CEDBC5-20BC-4E45-8348-C8CBE312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992F40-3C76-42E0-8C3F-38AE3AE4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99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4DD22A-3003-497F-965E-D35FA564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7B5396-62AA-4492-AE44-4C113A7EA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D19FA3-68FC-433E-9805-F32282F2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A0587B-0F4B-4294-AD14-AEA9D5E5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85A33C-4D6C-4C1B-AA02-24557C79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50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B050AB-E7E2-49CD-8B86-18E3573D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9EE99A-B597-4472-81C8-0CB357984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6D7D7A-EF7D-48FC-9F5E-B8DEC7056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B2B6DB-BD43-4C16-A455-3D1FB411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D7D47AA-6F88-43B2-90EB-819434F6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B79E19B-70FB-469F-BFC6-80DA8BE7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59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1A9346-90C0-4BEF-9001-DB0F4EE5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6FE544-34AB-46C9-B5C4-0C46B254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F94FD4-E044-4581-8296-0166CA62F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1B0677E-A038-412D-BBB0-D161F6AD4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8BC6F7E-52DC-44CE-9757-DE00F82B1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5242569-8E5E-4FB6-A8E8-3642B892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32728A-A330-40CA-A8E5-6CC1C3D0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B50CD8A-D73F-40CD-9F8D-1A115A5B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05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ABFC8-A61B-41EA-870F-46EA70B9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5A0E9C-E9D6-46A0-89F4-49641B9EF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3FF3E7-5DCC-4B5E-8A01-DD747C74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EF266E-71FD-4D42-B034-5713C7C3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84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1F5DB32-2C22-4B8D-ACCA-82C80E6B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26EE76-4BD3-4668-985C-E6505CE68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3B055F-6D15-4256-880B-80DE432D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920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89FBF-A8B7-475D-84CF-9A9F1C67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A550B7-8750-4C27-9623-D4DB47F1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3583A5-208E-4BC2-87E6-F4A1774BD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12CCFC-6A75-4029-8F31-E629E3E3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3A03E0-4C0E-4606-A1F8-77EED8D9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72CC1B-FBF1-461F-99C6-050BC875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20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F3457-C2A1-46D5-9F29-85B30F6B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CB079E-F5E7-4451-83C5-8CEEB7F67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50ECDC-8437-436D-8FAE-BA058A2C8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D278FC-66A7-4DDF-AB6B-18D37372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4D3228-3473-43EB-83A2-0A45A22A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A4988E-FF6C-459A-A593-0120A18D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4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96150D6-951F-4C9D-922E-EED24948D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FFE1FC-2CCB-409D-98D5-6B1B8C93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B1B68B-0859-4BDD-B57C-2F73CE371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6F84-53E2-4209-A5E2-BE72D20B4A97}" type="datetimeFigureOut">
              <a:rPr lang="it-IT" smtClean="0"/>
              <a:pPr/>
              <a:t>20/07/21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0DB7DD-4352-4F08-BB68-A1E5FF62A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0DC53A-7A6D-4819-83AD-EEC3A3DDB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1B7EF-B622-4A7D-8F74-798D9038F623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94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FDC79F-024B-4CEB-90B1-EC960115C9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9A1478-8EF7-459B-A376-3085F25DB460}"/>
              </a:ext>
            </a:extLst>
          </p:cNvPr>
          <p:cNvSpPr txBox="1"/>
          <p:nvPr/>
        </p:nvSpPr>
        <p:spPr>
          <a:xfrm>
            <a:off x="258321" y="98457"/>
            <a:ext cx="84329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Resilient Water Dashboard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 panose="020B0506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Sistema per la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gestione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delle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acque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 per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affrontare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il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cambiamento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cs typeface="Arial" panose="020B0604020202020204" pitchFamily="34" charset="0"/>
              </a:rPr>
              <a:t>climatico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 panose="020B0506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159B318-FEFE-4BFB-BF8E-42AE8AAABF99}"/>
              </a:ext>
            </a:extLst>
          </p:cNvPr>
          <p:cNvCxnSpPr>
            <a:cxnSpLocks/>
          </p:cNvCxnSpPr>
          <p:nvPr/>
        </p:nvCxnSpPr>
        <p:spPr>
          <a:xfrm>
            <a:off x="258321" y="1112713"/>
            <a:ext cx="781148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6142" y="417005"/>
            <a:ext cx="11279716" cy="1213282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>
            <a:spAutoFit/>
          </a:bodyPr>
          <a:lstStyle>
            <a:lvl1pPr marL="381000" indent="-381000" algn="just">
              <a:lnSpc>
                <a:spcPct val="87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algn="just">
              <a:lnSpc>
                <a:spcPct val="87000"/>
              </a:lnSpc>
              <a:spcBef>
                <a:spcPts val="8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algn="just">
              <a:lnSpc>
                <a:spcPct val="87000"/>
              </a:lnSpc>
              <a:spcBef>
                <a:spcPts val="6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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algn="just">
              <a:lnSpc>
                <a:spcPct val="87000"/>
              </a:lnSpc>
              <a:spcBef>
                <a:spcPts val="4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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algn="just">
              <a:lnSpc>
                <a:spcPct val="87000"/>
              </a:lnSpc>
              <a:spcBef>
                <a:spcPts val="200"/>
              </a:spcBef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TradeGothic" charset="0"/>
              <a:buNone/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marL="0" indent="0"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Bookman Old Style" panose="02050604050505020204" pitchFamily="18" charset="0"/>
              <a:buNone/>
              <a:defRPr/>
            </a:pPr>
            <a:r>
              <a:rPr lang="it-IT" altLang="it-IT" sz="2400" dirty="0">
                <a:solidFill>
                  <a:schemeClr val="tx1"/>
                </a:solidFill>
                <a:latin typeface="TradeGothic" charset="0"/>
              </a:rPr>
              <a:t>		</a:t>
            </a: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</p:txBody>
      </p:sp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Dashboard: </a:t>
            </a:r>
            <a:r>
              <a:rPr lang="en-US" altLang="it-IT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Pagina</a:t>
            </a:r>
            <a:r>
              <a:rPr lang="en-US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it-IT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Principale</a:t>
            </a:r>
            <a:endParaRPr lang="en-US" altLang="it-IT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7E65F-33DA-CB4A-8328-8D7E63938BB6}"/>
              </a:ext>
            </a:extLst>
          </p:cNvPr>
          <p:cNvSpPr/>
          <p:nvPr/>
        </p:nvSpPr>
        <p:spPr>
          <a:xfrm>
            <a:off x="473583" y="2268706"/>
            <a:ext cx="3410711" cy="45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r>
              <a:rPr lang="en-US" sz="1700" dirty="0"/>
              <a:t>Due home dashboards: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4850B9A-C906-EE4D-A9DE-FD9DE2A81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2274860"/>
            <a:ext cx="6656832" cy="36778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69A20C-4B8D-0E46-BBF6-B83626AE21EB}"/>
              </a:ext>
            </a:extLst>
          </p:cNvPr>
          <p:cNvSpPr/>
          <p:nvPr/>
        </p:nvSpPr>
        <p:spPr>
          <a:xfrm>
            <a:off x="409575" y="2736841"/>
            <a:ext cx="3412219" cy="134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1700" dirty="0"/>
              <a:t>Territorio diviso in Ambiti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1700" dirty="0"/>
              <a:t>Visualizzazione Confinati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75CCF-6EA0-5C43-B156-2C39C2A0C40A}"/>
              </a:ext>
            </a:extLst>
          </p:cNvPr>
          <p:cNvSpPr txBox="1"/>
          <p:nvPr/>
        </p:nvSpPr>
        <p:spPr>
          <a:xfrm>
            <a:off x="3209365" y="3325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8E2B00EC-D481-4E4A-9687-4149BD0B0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16" y="2255609"/>
            <a:ext cx="6658349" cy="37352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129C95-8C62-EC4E-95E9-FF78B3E7014D}"/>
              </a:ext>
            </a:extLst>
          </p:cNvPr>
          <p:cNvSpPr/>
          <p:nvPr/>
        </p:nvSpPr>
        <p:spPr>
          <a:xfrm>
            <a:off x="501966" y="4294727"/>
            <a:ext cx="4154226" cy="612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1700" dirty="0"/>
              <a:t>Accesso al </a:t>
            </a:r>
            <a:r>
              <a:rPr lang="it-IT" sz="1700" b="1" dirty="0"/>
              <a:t>livello intermedio </a:t>
            </a:r>
            <a:r>
              <a:rPr lang="it-IT" sz="1700" dirty="0"/>
              <a:t>cliccando sui pallini blu della mappa</a:t>
            </a:r>
          </a:p>
        </p:txBody>
      </p:sp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F3932D83-DC9C-BA4E-B65A-036012070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63" y="2085043"/>
            <a:ext cx="4753877" cy="40445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D89648E-1B86-C04D-A5EE-4B4A7F913241}"/>
              </a:ext>
            </a:extLst>
          </p:cNvPr>
          <p:cNvSpPr/>
          <p:nvPr/>
        </p:nvSpPr>
        <p:spPr>
          <a:xfrm>
            <a:off x="503215" y="3838078"/>
            <a:ext cx="3410711" cy="45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r>
              <a:rPr lang="en-US" sz="1700" dirty="0"/>
              <a:t>Features: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6BB19D-0FD0-BC44-B7F3-2E57628E7433}"/>
              </a:ext>
            </a:extLst>
          </p:cNvPr>
          <p:cNvSpPr/>
          <p:nvPr/>
        </p:nvSpPr>
        <p:spPr>
          <a:xfrm>
            <a:off x="501966" y="4965909"/>
            <a:ext cx="4154226" cy="612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1700" dirty="0"/>
              <a:t>È possibile passare da una visualizzazione all’altra tramite apposito tasto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6142" y="417005"/>
            <a:ext cx="11279716" cy="1213282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>
            <a:spAutoFit/>
          </a:bodyPr>
          <a:lstStyle>
            <a:lvl1pPr marL="381000" indent="-381000" algn="just">
              <a:lnSpc>
                <a:spcPct val="87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algn="just">
              <a:lnSpc>
                <a:spcPct val="87000"/>
              </a:lnSpc>
              <a:spcBef>
                <a:spcPts val="8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algn="just">
              <a:lnSpc>
                <a:spcPct val="87000"/>
              </a:lnSpc>
              <a:spcBef>
                <a:spcPts val="6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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algn="just">
              <a:lnSpc>
                <a:spcPct val="87000"/>
              </a:lnSpc>
              <a:spcBef>
                <a:spcPts val="4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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algn="just">
              <a:lnSpc>
                <a:spcPct val="87000"/>
              </a:lnSpc>
              <a:spcBef>
                <a:spcPts val="200"/>
              </a:spcBef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TradeGothic" charset="0"/>
              <a:buNone/>
              <a:defRPr/>
            </a:pPr>
            <a:endParaRPr lang="it-IT" altLang="it-IT" sz="2400" dirty="0">
              <a:solidFill>
                <a:schemeClr val="tx1"/>
              </a:solidFill>
              <a:latin typeface="TradeGothic" charset="0"/>
            </a:endParaRPr>
          </a:p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defRPr/>
            </a:pPr>
            <a:endParaRPr lang="it-IT" altLang="it-IT" sz="2400" dirty="0">
              <a:solidFill>
                <a:schemeClr val="tx1"/>
              </a:solidFill>
              <a:latin typeface="TradeGothic" charset="0"/>
            </a:endParaRPr>
          </a:p>
          <a:p>
            <a:pPr marL="0" indent="0"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Bookman Old Style" panose="02050604050505020204" pitchFamily="18" charset="0"/>
              <a:buNone/>
              <a:defRPr/>
            </a:pPr>
            <a:r>
              <a:rPr lang="it-IT" altLang="it-IT" sz="2400" dirty="0">
                <a:solidFill>
                  <a:schemeClr val="tx1"/>
                </a:solidFill>
                <a:latin typeface="TradeGothic" charset="0"/>
              </a:rPr>
              <a:t>		</a:t>
            </a:r>
          </a:p>
        </p:txBody>
      </p:sp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Dashboard: </a:t>
            </a:r>
            <a:r>
              <a:rPr lang="en-US" altLang="it-IT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Livello</a:t>
            </a:r>
            <a:r>
              <a:rPr lang="en-US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it-IT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Intermedio</a:t>
            </a:r>
            <a:endParaRPr lang="en-US" altLang="it-IT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7E65F-33DA-CB4A-8328-8D7E63938BB6}"/>
              </a:ext>
            </a:extLst>
          </p:cNvPr>
          <p:cNvSpPr/>
          <p:nvPr/>
        </p:nvSpPr>
        <p:spPr>
          <a:xfrm>
            <a:off x="473583" y="2268706"/>
            <a:ext cx="3410711" cy="45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r>
              <a:rPr lang="en-US" sz="1700" dirty="0" err="1"/>
              <a:t>Strutturata</a:t>
            </a:r>
            <a:r>
              <a:rPr lang="en-US" sz="1700" dirty="0"/>
              <a:t> in diverse </a:t>
            </a:r>
            <a:r>
              <a:rPr lang="en-US" sz="1700" dirty="0" err="1"/>
              <a:t>sezioni</a:t>
            </a:r>
            <a:r>
              <a:rPr lang="en-US" sz="1700" dirty="0"/>
              <a:t>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69A20C-4B8D-0E46-BBF6-B83626AE21EB}"/>
              </a:ext>
            </a:extLst>
          </p:cNvPr>
          <p:cNvSpPr/>
          <p:nvPr/>
        </p:nvSpPr>
        <p:spPr>
          <a:xfrm>
            <a:off x="409575" y="2707423"/>
            <a:ext cx="3412219" cy="107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Pozzi</a:t>
            </a:r>
            <a:endParaRPr lang="en-US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Pluviometri</a:t>
            </a:r>
            <a:endParaRPr lang="en-US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Idrometri</a:t>
            </a: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75CCF-6EA0-5C43-B156-2C39C2A0C40A}"/>
              </a:ext>
            </a:extLst>
          </p:cNvPr>
          <p:cNvSpPr txBox="1"/>
          <p:nvPr/>
        </p:nvSpPr>
        <p:spPr>
          <a:xfrm>
            <a:off x="3209365" y="3325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89648E-1B86-C04D-A5EE-4B4A7F913241}"/>
              </a:ext>
            </a:extLst>
          </p:cNvPr>
          <p:cNvSpPr/>
          <p:nvPr/>
        </p:nvSpPr>
        <p:spPr>
          <a:xfrm>
            <a:off x="530217" y="3801311"/>
            <a:ext cx="4158740" cy="194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r>
              <a:rPr lang="en-US" sz="1700" dirty="0"/>
              <a:t>Features: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Navigazione</a:t>
            </a:r>
            <a:r>
              <a:rPr lang="en-US" sz="1700" dirty="0"/>
              <a:t> </a:t>
            </a:r>
            <a:r>
              <a:rPr lang="en-US" sz="1700" dirty="0" err="1"/>
              <a:t>tra</a:t>
            </a:r>
            <a:r>
              <a:rPr lang="en-US" sz="1700" dirty="0"/>
              <a:t> </a:t>
            </a:r>
            <a:r>
              <a:rPr lang="en-US" sz="1700" dirty="0" err="1"/>
              <a:t>ambiti</a:t>
            </a:r>
            <a:endParaRPr lang="en-US" sz="17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/>
              <a:t>(Solo </a:t>
            </a:r>
            <a:r>
              <a:rPr lang="en-US" sz="1700" dirty="0" err="1"/>
              <a:t>Idrometri</a:t>
            </a:r>
            <a:r>
              <a:rPr lang="en-US" sz="1700" dirty="0"/>
              <a:t>) </a:t>
            </a:r>
            <a:r>
              <a:rPr lang="en-US" sz="1700" dirty="0" err="1"/>
              <a:t>Navigazione</a:t>
            </a:r>
            <a:r>
              <a:rPr lang="en-US" sz="1700" dirty="0"/>
              <a:t> </a:t>
            </a:r>
            <a:r>
              <a:rPr lang="en-US" sz="1700" dirty="0" err="1"/>
              <a:t>tra</a:t>
            </a:r>
            <a:r>
              <a:rPr lang="en-US" sz="1700" dirty="0"/>
              <a:t> </a:t>
            </a:r>
            <a:r>
              <a:rPr lang="en-US" sz="1700" dirty="0" err="1"/>
              <a:t>sensori</a:t>
            </a:r>
            <a:endParaRPr lang="en-US" sz="17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/>
              <a:t>Link per </a:t>
            </a:r>
            <a:r>
              <a:rPr lang="en-US" sz="1700" dirty="0" err="1"/>
              <a:t>accedere</a:t>
            </a:r>
            <a:r>
              <a:rPr lang="en-US" sz="1700" dirty="0"/>
              <a:t> ad una dashboard </a:t>
            </a:r>
            <a:r>
              <a:rPr lang="en-US" sz="1700" dirty="0" err="1"/>
              <a:t>contente</a:t>
            </a:r>
            <a:r>
              <a:rPr lang="en-US" sz="1700" dirty="0"/>
              <a:t> </a:t>
            </a:r>
            <a:r>
              <a:rPr lang="en-US" sz="1700" dirty="0" err="1"/>
              <a:t>maggiori</a:t>
            </a:r>
            <a:r>
              <a:rPr lang="en-US" sz="1700" dirty="0"/>
              <a:t> </a:t>
            </a:r>
            <a:r>
              <a:rPr lang="en-US" sz="1700" dirty="0" err="1"/>
              <a:t>dettagli</a:t>
            </a:r>
            <a:r>
              <a:rPr lang="en-US" sz="1700" dirty="0"/>
              <a:t> </a:t>
            </a:r>
            <a:r>
              <a:rPr lang="en-US" sz="1700" dirty="0" err="1"/>
              <a:t>relativi</a:t>
            </a:r>
            <a:r>
              <a:rPr lang="en-US" sz="1700" dirty="0"/>
              <a:t> a </a:t>
            </a:r>
            <a:r>
              <a:rPr lang="en-US" sz="1700" dirty="0" err="1"/>
              <a:t>quella</a:t>
            </a:r>
            <a:r>
              <a:rPr lang="en-US" sz="1700" dirty="0"/>
              <a:t> </a:t>
            </a:r>
            <a:r>
              <a:rPr lang="en-US" sz="1700" dirty="0" err="1"/>
              <a:t>tipologia</a:t>
            </a:r>
            <a:r>
              <a:rPr lang="en-US" sz="1700" dirty="0"/>
              <a:t> di </a:t>
            </a:r>
            <a:r>
              <a:rPr lang="en-US" sz="1700" dirty="0" err="1"/>
              <a:t>sensore</a:t>
            </a:r>
            <a:endParaRPr lang="en-US" sz="1700" dirty="0"/>
          </a:p>
        </p:txBody>
      </p:sp>
      <p:pic>
        <p:nvPicPr>
          <p:cNvPr id="4" name="Picture 3" descr="A map of the area&#10;&#10;Description automatically generated with low confidence">
            <a:extLst>
              <a:ext uri="{FF2B5EF4-FFF2-40B4-BE49-F238E27FC236}">
                <a16:creationId xmlns:a16="http://schemas.microsoft.com/office/drawing/2014/main" id="{2F5068D7-B5BB-1145-8DAC-018E4D67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49" y="2123862"/>
            <a:ext cx="7029459" cy="2610276"/>
          </a:xfrm>
          <a:prstGeom prst="rect">
            <a:avLst/>
          </a:prstGeom>
        </p:spPr>
      </p:pic>
      <p:pic>
        <p:nvPicPr>
          <p:cNvPr id="7" name="Picture 6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AC258CF6-8A62-FB47-8755-4AB29642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88" y="2123863"/>
            <a:ext cx="7023220" cy="258153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4A758D0-3BD3-E14E-9C95-E4F64A373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05" y="2085043"/>
            <a:ext cx="3924300" cy="364490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C1AE7F-6979-6E48-9CED-CFBEB769E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96" y="2103120"/>
            <a:ext cx="5219700" cy="313690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ECE99C84-F87D-8F41-858A-0350689A5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79" y="2085043"/>
            <a:ext cx="5991853" cy="4044501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7200C3E-3E60-994E-9A3E-8B53A6C16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83" y="2085043"/>
            <a:ext cx="5475087" cy="40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18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6142" y="417005"/>
            <a:ext cx="11279716" cy="1213282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>
            <a:spAutoFit/>
          </a:bodyPr>
          <a:lstStyle>
            <a:lvl1pPr marL="381000" indent="-381000" algn="just">
              <a:lnSpc>
                <a:spcPct val="87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algn="just">
              <a:lnSpc>
                <a:spcPct val="87000"/>
              </a:lnSpc>
              <a:spcBef>
                <a:spcPts val="8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algn="just">
              <a:lnSpc>
                <a:spcPct val="87000"/>
              </a:lnSpc>
              <a:spcBef>
                <a:spcPts val="6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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algn="just">
              <a:lnSpc>
                <a:spcPct val="87000"/>
              </a:lnSpc>
              <a:spcBef>
                <a:spcPts val="4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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algn="just">
              <a:lnSpc>
                <a:spcPct val="87000"/>
              </a:lnSpc>
              <a:spcBef>
                <a:spcPts val="200"/>
              </a:spcBef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TradeGothic" charset="0"/>
              <a:buNone/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marL="0" indent="0"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Bookman Old Style" panose="02050604050505020204" pitchFamily="18" charset="0"/>
              <a:buNone/>
              <a:defRPr/>
            </a:pPr>
            <a:r>
              <a:rPr lang="it-IT" altLang="it-IT" sz="2400" dirty="0">
                <a:solidFill>
                  <a:schemeClr val="tx1"/>
                </a:solidFill>
                <a:latin typeface="TradeGothic" charset="0"/>
              </a:rPr>
              <a:t>		</a:t>
            </a: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</p:txBody>
      </p:sp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Dashboard: </a:t>
            </a:r>
            <a:r>
              <a:rPr lang="en-US" altLang="it-IT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Livello</a:t>
            </a:r>
            <a:r>
              <a:rPr lang="en-US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it-IT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Intermedio</a:t>
            </a:r>
            <a:r>
              <a:rPr lang="en-US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altLang="it-IT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Dati</a:t>
            </a:r>
            <a:endParaRPr lang="en-US" altLang="it-IT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7E65F-33DA-CB4A-8328-8D7E63938BB6}"/>
              </a:ext>
            </a:extLst>
          </p:cNvPr>
          <p:cNvSpPr/>
          <p:nvPr/>
        </p:nvSpPr>
        <p:spPr>
          <a:xfrm>
            <a:off x="473582" y="2268706"/>
            <a:ext cx="4215375" cy="82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r>
              <a:rPr lang="en-US" sz="1700" dirty="0"/>
              <a:t>La dashboard di </a:t>
            </a:r>
            <a:r>
              <a:rPr lang="en-US" sz="1700" dirty="0" err="1"/>
              <a:t>livello</a:t>
            </a:r>
            <a:r>
              <a:rPr lang="en-US" sz="1700" dirty="0"/>
              <a:t> </a:t>
            </a:r>
            <a:r>
              <a:rPr lang="en-US" sz="1700" dirty="0" err="1"/>
              <a:t>intermedio</a:t>
            </a:r>
            <a:r>
              <a:rPr lang="en-US" sz="1700" dirty="0"/>
              <a:t> </a:t>
            </a:r>
            <a:r>
              <a:rPr lang="en-US" sz="1700" dirty="0" err="1"/>
              <a:t>fornisce</a:t>
            </a:r>
            <a:r>
              <a:rPr lang="en-US" sz="1700" dirty="0"/>
              <a:t> </a:t>
            </a:r>
            <a:r>
              <a:rPr lang="en-US" sz="1700" dirty="0" err="1"/>
              <a:t>qualche</a:t>
            </a:r>
            <a:r>
              <a:rPr lang="en-US" sz="1700" dirty="0"/>
              <a:t> </a:t>
            </a:r>
            <a:r>
              <a:rPr lang="en-US" sz="1700" dirty="0" err="1"/>
              <a:t>livello</a:t>
            </a:r>
            <a:r>
              <a:rPr lang="en-US" sz="1700" dirty="0"/>
              <a:t> di </a:t>
            </a:r>
            <a:r>
              <a:rPr lang="en-US" sz="1700" dirty="0" err="1"/>
              <a:t>dettaglio</a:t>
            </a:r>
            <a:r>
              <a:rPr lang="en-US" sz="1700" dirty="0"/>
              <a:t> in </a:t>
            </a:r>
            <a:r>
              <a:rPr lang="en-US" sz="1700" dirty="0" err="1"/>
              <a:t>più</a:t>
            </a:r>
            <a:r>
              <a:rPr lang="en-US" sz="1700" dirty="0"/>
              <a:t> per </a:t>
            </a:r>
            <a:r>
              <a:rPr lang="en-US" sz="1700" dirty="0" err="1"/>
              <a:t>l’utente</a:t>
            </a:r>
            <a:endParaRPr lang="en-US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75CCF-6EA0-5C43-B156-2C39C2A0C40A}"/>
              </a:ext>
            </a:extLst>
          </p:cNvPr>
          <p:cNvSpPr txBox="1"/>
          <p:nvPr/>
        </p:nvSpPr>
        <p:spPr>
          <a:xfrm>
            <a:off x="3209365" y="3325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89648E-1B86-C04D-A5EE-4B4A7F913241}"/>
              </a:ext>
            </a:extLst>
          </p:cNvPr>
          <p:cNvSpPr/>
          <p:nvPr/>
        </p:nvSpPr>
        <p:spPr>
          <a:xfrm>
            <a:off x="473581" y="2953513"/>
            <a:ext cx="4215375" cy="317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r>
              <a:rPr lang="en-US" sz="1700" dirty="0" err="1"/>
              <a:t>Pozzi</a:t>
            </a:r>
            <a:r>
              <a:rPr lang="en-US" sz="1700" dirty="0"/>
              <a:t>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Stato</a:t>
            </a:r>
            <a:r>
              <a:rPr lang="en-US" sz="1700" dirty="0"/>
              <a:t> </a:t>
            </a:r>
            <a:r>
              <a:rPr lang="en-US" sz="1700" dirty="0" err="1"/>
              <a:t>attuale</a:t>
            </a:r>
            <a:r>
              <a:rPr lang="en-US" sz="1700" dirty="0"/>
              <a:t> del </a:t>
            </a:r>
            <a:r>
              <a:rPr lang="en-US" sz="1700" dirty="0" err="1"/>
              <a:t>pozzo</a:t>
            </a:r>
            <a:r>
              <a:rPr lang="en-US" sz="1700" dirty="0"/>
              <a:t> (rosso, </a:t>
            </a:r>
            <a:r>
              <a:rPr lang="en-US" sz="1700" dirty="0" err="1"/>
              <a:t>giallo</a:t>
            </a:r>
            <a:r>
              <a:rPr lang="en-US" sz="1700" dirty="0"/>
              <a:t>, </a:t>
            </a:r>
            <a:r>
              <a:rPr lang="en-US" sz="1700" dirty="0" err="1"/>
              <a:t>verde</a:t>
            </a:r>
            <a:r>
              <a:rPr lang="en-US" sz="1700" dirty="0"/>
              <a:t>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Livello</a:t>
            </a:r>
            <a:r>
              <a:rPr lang="en-US" sz="1700" dirty="0"/>
              <a:t> </a:t>
            </a:r>
            <a:r>
              <a:rPr lang="en-US" sz="1700" dirty="0" err="1"/>
              <a:t>attuale</a:t>
            </a:r>
            <a:r>
              <a:rPr lang="en-US" sz="1700" dirty="0"/>
              <a:t> </a:t>
            </a:r>
            <a:r>
              <a:rPr lang="en-US" sz="1700" dirty="0" err="1"/>
              <a:t>registrato</a:t>
            </a:r>
            <a:r>
              <a:rPr lang="en-US" sz="1700" dirty="0"/>
              <a:t> </a:t>
            </a:r>
            <a:r>
              <a:rPr lang="en-US" sz="1700" dirty="0" err="1"/>
              <a:t>dalla</a:t>
            </a:r>
            <a:r>
              <a:rPr lang="en-US" sz="1700" dirty="0"/>
              <a:t> </a:t>
            </a:r>
            <a:r>
              <a:rPr lang="en-US" sz="1700" dirty="0" err="1"/>
              <a:t>sonda</a:t>
            </a:r>
            <a:r>
              <a:rPr lang="en-US" sz="1700" dirty="0"/>
              <a:t> con </a:t>
            </a:r>
            <a:r>
              <a:rPr lang="en-US" sz="1700" dirty="0" err="1"/>
              <a:t>relativa</a:t>
            </a:r>
            <a:r>
              <a:rPr lang="en-US" sz="1700" dirty="0"/>
              <a:t> </a:t>
            </a:r>
            <a:r>
              <a:rPr lang="en-US" sz="1700" dirty="0" err="1"/>
              <a:t>indicazione</a:t>
            </a:r>
            <a:r>
              <a:rPr lang="en-US" sz="1700" dirty="0"/>
              <a:t> </a:t>
            </a:r>
            <a:r>
              <a:rPr lang="en-US" sz="1700" dirty="0" err="1"/>
              <a:t>della</a:t>
            </a:r>
            <a:r>
              <a:rPr lang="en-US" sz="1700" dirty="0"/>
              <a:t> </a:t>
            </a:r>
            <a:r>
              <a:rPr lang="en-US" sz="1700" dirty="0" err="1"/>
              <a:t>soglia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BC981-73F1-E545-99C3-D420F685068E}"/>
              </a:ext>
            </a:extLst>
          </p:cNvPr>
          <p:cNvSpPr/>
          <p:nvPr/>
        </p:nvSpPr>
        <p:spPr>
          <a:xfrm>
            <a:off x="473581" y="2966895"/>
            <a:ext cx="4215375" cy="3171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r>
              <a:rPr lang="en-US" sz="1700" dirty="0" err="1"/>
              <a:t>Pluviometri</a:t>
            </a:r>
            <a:r>
              <a:rPr lang="en-US" sz="1700" dirty="0"/>
              <a:t>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Storico</a:t>
            </a:r>
            <a:r>
              <a:rPr lang="en-US" sz="1700" dirty="0"/>
              <a:t> </a:t>
            </a:r>
            <a:r>
              <a:rPr lang="en-US" sz="1700" dirty="0" err="1"/>
              <a:t>delle</a:t>
            </a:r>
            <a:r>
              <a:rPr lang="en-US" sz="1700" dirty="0"/>
              <a:t> </a:t>
            </a:r>
            <a:r>
              <a:rPr lang="en-US" sz="1700" dirty="0" err="1"/>
              <a:t>precipitazioni</a:t>
            </a:r>
            <a:r>
              <a:rPr lang="en-US" sz="1700" dirty="0"/>
              <a:t> </a:t>
            </a:r>
            <a:r>
              <a:rPr lang="en-US" sz="1700" dirty="0" err="1"/>
              <a:t>dell’ultimo</a:t>
            </a:r>
            <a:r>
              <a:rPr lang="en-US" sz="1700" dirty="0"/>
              <a:t> anno (</a:t>
            </a:r>
            <a:r>
              <a:rPr lang="en-US" sz="1700" dirty="0" err="1"/>
              <a:t>periodo</a:t>
            </a:r>
            <a:r>
              <a:rPr lang="en-US" sz="1700" dirty="0"/>
              <a:t> </a:t>
            </a:r>
            <a:r>
              <a:rPr lang="en-US" sz="1700" dirty="0" err="1"/>
              <a:t>Ottobre-Settembre</a:t>
            </a:r>
            <a:r>
              <a:rPr lang="en-US" sz="1700" dirty="0"/>
              <a:t>) </a:t>
            </a:r>
            <a:r>
              <a:rPr lang="en-US" sz="1700" dirty="0" err="1"/>
              <a:t>organizzato</a:t>
            </a:r>
            <a:r>
              <a:rPr lang="en-US" sz="1700" dirty="0"/>
              <a:t> per </a:t>
            </a:r>
            <a:r>
              <a:rPr lang="en-US" sz="1700" dirty="0" err="1"/>
              <a:t>ambiti</a:t>
            </a:r>
            <a:endParaRPr lang="en-US" sz="17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Cumulata</a:t>
            </a:r>
            <a:r>
              <a:rPr lang="en-US" sz="1700" dirty="0"/>
              <a:t> </a:t>
            </a:r>
            <a:r>
              <a:rPr lang="en-US" sz="1700" dirty="0" err="1"/>
              <a:t>delle</a:t>
            </a:r>
            <a:r>
              <a:rPr lang="en-US" sz="1700" dirty="0"/>
              <a:t> </a:t>
            </a:r>
            <a:r>
              <a:rPr lang="en-US" sz="1700" dirty="0" err="1"/>
              <a:t>precipitazioni</a:t>
            </a:r>
            <a:r>
              <a:rPr lang="en-US" sz="1700" dirty="0"/>
              <a:t> </a:t>
            </a:r>
            <a:r>
              <a:rPr lang="en-US" sz="1700" dirty="0" err="1"/>
              <a:t>dell’ultimo</a:t>
            </a:r>
            <a:r>
              <a:rPr lang="en-US" sz="1700" dirty="0"/>
              <a:t> anno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Comparativa</a:t>
            </a:r>
            <a:r>
              <a:rPr lang="en-US" sz="1700" dirty="0"/>
              <a:t> con </a:t>
            </a:r>
            <a:r>
              <a:rPr lang="en-US" sz="1700" dirty="0" err="1"/>
              <a:t>gli</a:t>
            </a:r>
            <a:r>
              <a:rPr lang="en-US" sz="1700" dirty="0"/>
              <a:t> anni </a:t>
            </a:r>
            <a:r>
              <a:rPr lang="en-US" sz="1700" dirty="0" err="1"/>
              <a:t>precedenti</a:t>
            </a:r>
            <a:endParaRPr lang="en-US" sz="17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 dirty="0"/>
          </a:p>
        </p:txBody>
      </p:sp>
      <p:pic>
        <p:nvPicPr>
          <p:cNvPr id="5" name="Picture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E11BB4DD-3311-134D-A026-029C864ED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96" y="2106087"/>
            <a:ext cx="6866964" cy="28115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C22329A-E85E-714C-8DA0-9B55C6D19AF7}"/>
              </a:ext>
            </a:extLst>
          </p:cNvPr>
          <p:cNvSpPr/>
          <p:nvPr/>
        </p:nvSpPr>
        <p:spPr>
          <a:xfrm>
            <a:off x="473581" y="2957962"/>
            <a:ext cx="4215375" cy="3171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r>
              <a:rPr lang="en-US" sz="1700" dirty="0" err="1"/>
              <a:t>Idrometri</a:t>
            </a:r>
            <a:r>
              <a:rPr lang="en-US" sz="1700" dirty="0"/>
              <a:t>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Storico</a:t>
            </a:r>
            <a:r>
              <a:rPr lang="en-US" sz="1700" dirty="0"/>
              <a:t> </a:t>
            </a:r>
            <a:r>
              <a:rPr lang="en-US" sz="1700" dirty="0" err="1"/>
              <a:t>della</a:t>
            </a:r>
            <a:r>
              <a:rPr lang="en-US" sz="1700" dirty="0"/>
              <a:t> </a:t>
            </a:r>
            <a:r>
              <a:rPr lang="en-US" sz="1700" dirty="0" err="1"/>
              <a:t>portata</a:t>
            </a:r>
            <a:r>
              <a:rPr lang="en-US" sz="1700" dirty="0"/>
              <a:t> </a:t>
            </a:r>
            <a:r>
              <a:rPr lang="en-US" sz="1700" dirty="0" err="1"/>
              <a:t>registrata</a:t>
            </a:r>
            <a:r>
              <a:rPr lang="en-US" sz="1700" dirty="0"/>
              <a:t> </a:t>
            </a:r>
            <a:r>
              <a:rPr lang="en-US" sz="1700" dirty="0" err="1"/>
              <a:t>nell’ultimo</a:t>
            </a:r>
            <a:r>
              <a:rPr lang="en-US" sz="1700" dirty="0"/>
              <a:t> anno (</a:t>
            </a:r>
            <a:r>
              <a:rPr lang="en-US" sz="1700" dirty="0" err="1"/>
              <a:t>periodo</a:t>
            </a:r>
            <a:r>
              <a:rPr lang="en-US" sz="1700" dirty="0"/>
              <a:t> </a:t>
            </a:r>
            <a:r>
              <a:rPr lang="en-US" sz="1700" dirty="0" err="1"/>
              <a:t>Ottobre-Settembre</a:t>
            </a:r>
            <a:r>
              <a:rPr lang="en-US" sz="1700" dirty="0"/>
              <a:t>) </a:t>
            </a:r>
            <a:r>
              <a:rPr lang="en-US" sz="1700" dirty="0" err="1"/>
              <a:t>organizzato</a:t>
            </a:r>
            <a:r>
              <a:rPr lang="en-US" sz="1700" dirty="0"/>
              <a:t> per </a:t>
            </a:r>
            <a:r>
              <a:rPr lang="en-US" sz="1700" dirty="0" err="1"/>
              <a:t>ambiti</a:t>
            </a:r>
            <a:endParaRPr lang="en-US" sz="17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Organizzazione</a:t>
            </a:r>
            <a:r>
              <a:rPr lang="en-US" sz="1700" dirty="0"/>
              <a:t> per </a:t>
            </a:r>
            <a:r>
              <a:rPr lang="en-US" sz="1700" dirty="0" err="1"/>
              <a:t>sensori</a:t>
            </a:r>
            <a:endParaRPr lang="en-US" sz="17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 dirty="0" err="1"/>
              <a:t>Comparativa</a:t>
            </a:r>
            <a:r>
              <a:rPr lang="en-US" sz="1700" dirty="0"/>
              <a:t> con </a:t>
            </a:r>
            <a:r>
              <a:rPr lang="en-US" sz="1700" dirty="0" err="1"/>
              <a:t>gli</a:t>
            </a:r>
            <a:r>
              <a:rPr lang="en-US" sz="1700" dirty="0"/>
              <a:t> anni </a:t>
            </a:r>
            <a:r>
              <a:rPr lang="en-US" sz="1700" dirty="0" err="1"/>
              <a:t>precedenti</a:t>
            </a:r>
            <a:endParaRPr lang="en-US" sz="17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7F5A09F-2747-F645-AAAA-E24CB6A04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03" y="2103120"/>
            <a:ext cx="6721855" cy="2773828"/>
          </a:xfrm>
          <a:prstGeom prst="rect">
            <a:avLst/>
          </a:prstGeom>
        </p:spPr>
      </p:pic>
      <p:pic>
        <p:nvPicPr>
          <p:cNvPr id="6" name="Picture 5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CA820171-67A4-2742-B3B1-B1506C048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93" y="2093976"/>
            <a:ext cx="6851931" cy="2823690"/>
          </a:xfrm>
          <a:prstGeom prst="rect">
            <a:avLst/>
          </a:prstGeom>
        </p:spPr>
      </p:pic>
      <p:pic>
        <p:nvPicPr>
          <p:cNvPr id="9" name="Picture 8" descr="A picture containing text, monitor, black, screenshot&#10;&#10;Description automatically generated">
            <a:extLst>
              <a:ext uri="{FF2B5EF4-FFF2-40B4-BE49-F238E27FC236}">
                <a16:creationId xmlns:a16="http://schemas.microsoft.com/office/drawing/2014/main" id="{11A89D79-F8DE-3B42-996B-E51B387A0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659" y="2103120"/>
            <a:ext cx="3911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3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6142" y="417005"/>
            <a:ext cx="11279716" cy="1213282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>
            <a:spAutoFit/>
          </a:bodyPr>
          <a:lstStyle>
            <a:lvl1pPr marL="381000" indent="-381000" algn="just">
              <a:lnSpc>
                <a:spcPct val="87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algn="just">
              <a:lnSpc>
                <a:spcPct val="87000"/>
              </a:lnSpc>
              <a:spcBef>
                <a:spcPts val="8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algn="just">
              <a:lnSpc>
                <a:spcPct val="87000"/>
              </a:lnSpc>
              <a:spcBef>
                <a:spcPts val="6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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algn="just">
              <a:lnSpc>
                <a:spcPct val="87000"/>
              </a:lnSpc>
              <a:spcBef>
                <a:spcPts val="4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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algn="just">
              <a:lnSpc>
                <a:spcPct val="87000"/>
              </a:lnSpc>
              <a:spcBef>
                <a:spcPts val="200"/>
              </a:spcBef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TradeGothic" charset="0"/>
              <a:buNone/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marL="0" indent="0"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Bookman Old Style" panose="02050604050505020204" pitchFamily="18" charset="0"/>
              <a:buNone/>
              <a:defRPr/>
            </a:pPr>
            <a:r>
              <a:rPr lang="it-IT" altLang="it-IT" sz="2400" dirty="0">
                <a:solidFill>
                  <a:schemeClr val="tx1"/>
                </a:solidFill>
                <a:latin typeface="TradeGothic" charset="0"/>
              </a:rPr>
              <a:t>		</a:t>
            </a: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</p:txBody>
      </p:sp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Dashboard: Ultimo </a:t>
            </a:r>
            <a:r>
              <a:rPr lang="en-US" altLang="it-IT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Livello</a:t>
            </a:r>
            <a:endParaRPr lang="en-US" altLang="it-IT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7E65F-33DA-CB4A-8328-8D7E63938BB6}"/>
              </a:ext>
            </a:extLst>
          </p:cNvPr>
          <p:cNvSpPr/>
          <p:nvPr/>
        </p:nvSpPr>
        <p:spPr>
          <a:xfrm>
            <a:off x="473582" y="2268706"/>
            <a:ext cx="4215375" cy="82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75CCF-6EA0-5C43-B156-2C39C2A0C40A}"/>
              </a:ext>
            </a:extLst>
          </p:cNvPr>
          <p:cNvSpPr txBox="1"/>
          <p:nvPr/>
        </p:nvSpPr>
        <p:spPr>
          <a:xfrm>
            <a:off x="3209365" y="3325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F73C9-5769-A046-958E-3D4A5BD2E232}"/>
              </a:ext>
            </a:extLst>
          </p:cNvPr>
          <p:cNvSpPr txBox="1"/>
          <p:nvPr/>
        </p:nvSpPr>
        <p:spPr>
          <a:xfrm>
            <a:off x="409576" y="2177112"/>
            <a:ext cx="427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Dashboard che fornisce il maggior livello di </a:t>
            </a:r>
            <a:r>
              <a:rPr lang="it-IT" b="1" dirty="0"/>
              <a:t>dettaglio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36F0-19E4-6347-AD17-1007B6836F1B}"/>
              </a:ext>
            </a:extLst>
          </p:cNvPr>
          <p:cNvSpPr/>
          <p:nvPr/>
        </p:nvSpPr>
        <p:spPr>
          <a:xfrm>
            <a:off x="456463" y="2776759"/>
            <a:ext cx="4028880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dirty="0"/>
              <a:t>Mostra i dati storici registrati da una singola tipologia di sensore relativi all’ultimo anno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dirty="0"/>
              <a:t>Organizza i dati per ambito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it-IT" dirty="0"/>
          </a:p>
        </p:txBody>
      </p:sp>
      <p:pic>
        <p:nvPicPr>
          <p:cNvPr id="11" name="Picture 10" descr="A picture containing text, monitor, screen, screenshot&#10;&#10;Description automatically generated">
            <a:extLst>
              <a:ext uri="{FF2B5EF4-FFF2-40B4-BE49-F238E27FC236}">
                <a16:creationId xmlns:a16="http://schemas.microsoft.com/office/drawing/2014/main" id="{CB9046C9-E95C-6641-B45F-3E6676007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09" y="2085043"/>
            <a:ext cx="6720749" cy="34620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07F336-F940-7D4E-826B-C64DAF3C66FE}"/>
              </a:ext>
            </a:extLst>
          </p:cNvPr>
          <p:cNvSpPr/>
          <p:nvPr/>
        </p:nvSpPr>
        <p:spPr>
          <a:xfrm>
            <a:off x="473583" y="3930500"/>
            <a:ext cx="4215374" cy="1948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r>
              <a:rPr lang="it-IT" sz="1700" dirty="0" err="1"/>
              <a:t>Features</a:t>
            </a:r>
            <a:r>
              <a:rPr lang="it-IT" sz="1700" dirty="0"/>
              <a:t>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1700" dirty="0"/>
              <a:t>È possibile usare default time-</a:t>
            </a:r>
            <a:r>
              <a:rPr lang="it-IT" sz="1700" dirty="0" err="1"/>
              <a:t>range</a:t>
            </a:r>
            <a:r>
              <a:rPr lang="it-IT" sz="1700" dirty="0"/>
              <a:t> e definirne uno custom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1700" dirty="0"/>
              <a:t>Creazione dei time-</a:t>
            </a:r>
            <a:r>
              <a:rPr lang="it-IT" sz="1700" dirty="0" err="1"/>
              <a:t>range</a:t>
            </a:r>
            <a:r>
              <a:rPr lang="it-IT" sz="1700" dirty="0"/>
              <a:t> direttamente sui grafici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1700" dirty="0"/>
              <a:t>Cambiamento interattivo dell’organizzazione dei dati</a:t>
            </a:r>
          </a:p>
        </p:txBody>
      </p:sp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DC3C1D4-3382-B645-9518-501619F9E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940" y="2093976"/>
            <a:ext cx="2319489" cy="4064426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B81508-8B2E-FC46-AC51-D070234E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08" y="2093976"/>
            <a:ext cx="3289208" cy="2206684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7E58F5D4-A658-4948-89D2-64DDE421D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45" y="2093976"/>
            <a:ext cx="4615044" cy="4064426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D46C11D3-D73C-A841-9A57-D6BF4D617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777" y="2106613"/>
            <a:ext cx="3267727" cy="31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6142" y="417005"/>
            <a:ext cx="11279716" cy="1213282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>
            <a:spAutoFit/>
          </a:bodyPr>
          <a:lstStyle>
            <a:lvl1pPr marL="381000" indent="-381000" algn="just">
              <a:lnSpc>
                <a:spcPct val="87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algn="just">
              <a:lnSpc>
                <a:spcPct val="87000"/>
              </a:lnSpc>
              <a:spcBef>
                <a:spcPts val="8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algn="just">
              <a:lnSpc>
                <a:spcPct val="87000"/>
              </a:lnSpc>
              <a:spcBef>
                <a:spcPts val="6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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algn="just">
              <a:lnSpc>
                <a:spcPct val="87000"/>
              </a:lnSpc>
              <a:spcBef>
                <a:spcPts val="4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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algn="just">
              <a:lnSpc>
                <a:spcPct val="87000"/>
              </a:lnSpc>
              <a:spcBef>
                <a:spcPts val="200"/>
              </a:spcBef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TradeGothic" charset="0"/>
              <a:buNone/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marL="0" indent="0"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Bookman Old Style" panose="02050604050505020204" pitchFamily="18" charset="0"/>
              <a:buNone/>
              <a:defRPr/>
            </a:pPr>
            <a:r>
              <a:rPr lang="it-IT" altLang="it-IT" sz="2400" dirty="0">
                <a:solidFill>
                  <a:schemeClr val="tx1"/>
                </a:solidFill>
                <a:latin typeface="TradeGothic" charset="0"/>
              </a:rPr>
              <a:t>		</a:t>
            </a: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</p:txBody>
      </p:sp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Dashboard: </a:t>
            </a:r>
            <a:br>
              <a:rPr lang="it-IT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it-IT" altLang="it-IT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Colore ambiti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7E65F-33DA-CB4A-8328-8D7E63938BB6}"/>
              </a:ext>
            </a:extLst>
          </p:cNvPr>
          <p:cNvSpPr/>
          <p:nvPr/>
        </p:nvSpPr>
        <p:spPr>
          <a:xfrm>
            <a:off x="473582" y="2268706"/>
            <a:ext cx="4215375" cy="82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75CCF-6EA0-5C43-B156-2C39C2A0C40A}"/>
              </a:ext>
            </a:extLst>
          </p:cNvPr>
          <p:cNvSpPr txBox="1"/>
          <p:nvPr/>
        </p:nvSpPr>
        <p:spPr>
          <a:xfrm>
            <a:off x="3209365" y="3325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F73C9-5769-A046-958E-3D4A5BD2E232}"/>
              </a:ext>
            </a:extLst>
          </p:cNvPr>
          <p:cNvSpPr txBox="1"/>
          <p:nvPr/>
        </p:nvSpPr>
        <p:spPr>
          <a:xfrm>
            <a:off x="409576" y="2177112"/>
            <a:ext cx="427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Ogni ambito può assumere un diverso colore a seconda degli stati assunti dai diversi pozzi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07F336-F940-7D4E-826B-C64DAF3C66FE}"/>
              </a:ext>
            </a:extLst>
          </p:cNvPr>
          <p:cNvSpPr/>
          <p:nvPr/>
        </p:nvSpPr>
        <p:spPr>
          <a:xfrm>
            <a:off x="473583" y="3930500"/>
            <a:ext cx="4215374" cy="1948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endParaRPr lang="it-IT" sz="17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E801120-CDBD-E041-AB83-EFC4EE82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43" y="2047292"/>
            <a:ext cx="5426271" cy="41309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4A950C-47B2-B44D-A008-C1AB62122183}"/>
              </a:ext>
            </a:extLst>
          </p:cNvPr>
          <p:cNvSpPr txBox="1"/>
          <p:nvPr/>
        </p:nvSpPr>
        <p:spPr>
          <a:xfrm>
            <a:off x="401976" y="3651111"/>
            <a:ext cx="427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</a:t>
            </a:r>
            <a:r>
              <a:rPr lang="it-IT" b="1" dirty="0"/>
              <a:t>selezione del colore è effettuata da un algoritmo</a:t>
            </a:r>
            <a:r>
              <a:rPr lang="it-IT" dirty="0"/>
              <a:t> che usa i dati storici dei pozzi</a:t>
            </a:r>
          </a:p>
        </p:txBody>
      </p:sp>
    </p:spTree>
    <p:extLst>
      <p:ext uri="{BB962C8B-B14F-4D97-AF65-F5344CB8AC3E}">
        <p14:creationId xmlns:p14="http://schemas.microsoft.com/office/powerpoint/2010/main" val="14918294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6142" y="417005"/>
            <a:ext cx="11279716" cy="1213282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>
            <a:spAutoFit/>
          </a:bodyPr>
          <a:lstStyle>
            <a:lvl1pPr marL="381000" indent="-381000" algn="just">
              <a:lnSpc>
                <a:spcPct val="87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algn="just">
              <a:lnSpc>
                <a:spcPct val="87000"/>
              </a:lnSpc>
              <a:spcBef>
                <a:spcPts val="8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algn="just">
              <a:lnSpc>
                <a:spcPct val="87000"/>
              </a:lnSpc>
              <a:spcBef>
                <a:spcPts val="6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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algn="just">
              <a:lnSpc>
                <a:spcPct val="87000"/>
              </a:lnSpc>
              <a:spcBef>
                <a:spcPts val="400"/>
              </a:spcBef>
              <a:buClr>
                <a:srgbClr val="F00000"/>
              </a:buClr>
              <a:buSzPct val="100000"/>
              <a:buFont typeface="Wingdings 3" panose="05040102010807070707" pitchFamily="18" charset="2"/>
              <a:buChar char="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algn="just">
              <a:lnSpc>
                <a:spcPct val="87000"/>
              </a:lnSpc>
              <a:spcBef>
                <a:spcPts val="200"/>
              </a:spcBef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just" defTabSz="449263" eaLnBrk="0" fontAlgn="base" hangingPunct="0">
              <a:lnSpc>
                <a:spcPct val="87000"/>
              </a:lnSpc>
              <a:spcBef>
                <a:spcPts val="200"/>
              </a:spcBef>
              <a:spcAft>
                <a:spcPct val="0"/>
              </a:spcAft>
              <a:buClr>
                <a:srgbClr val="F00000"/>
              </a:buClr>
              <a:buSzPct val="100000"/>
              <a:buFont typeface="Bookman Old Style" panose="020506040505050202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TradeGothic" charset="0"/>
              <a:buNone/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defRPr/>
            </a:pP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  <a:p>
            <a:pPr marL="0" indent="0" algn="l"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Font typeface="Bookman Old Style" panose="02050604050505020204" pitchFamily="18" charset="0"/>
              <a:buNone/>
              <a:defRPr/>
            </a:pPr>
            <a:r>
              <a:rPr lang="it-IT" altLang="it-IT" sz="2400" dirty="0">
                <a:solidFill>
                  <a:schemeClr val="tx1"/>
                </a:solidFill>
                <a:latin typeface="TradeGothic" charset="0"/>
              </a:rPr>
              <a:t>		</a:t>
            </a:r>
            <a:endParaRPr lang="it-IT" altLang="it-IT" sz="2400">
              <a:solidFill>
                <a:schemeClr val="tx1"/>
              </a:solidFill>
              <a:latin typeface="TradeGothic" charset="0"/>
            </a:endParaRPr>
          </a:p>
        </p:txBody>
      </p:sp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90033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altLang="it-IT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Dashboard: </a:t>
            </a:r>
            <a:br>
              <a:rPr lang="it-IT" altLang="it-IT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it-IT" altLang="it-IT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Algoritmo</a:t>
            </a:r>
            <a:endParaRPr lang="it-IT" altLang="it-IT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7E65F-33DA-CB4A-8328-8D7E63938BB6}"/>
              </a:ext>
            </a:extLst>
          </p:cNvPr>
          <p:cNvSpPr/>
          <p:nvPr/>
        </p:nvSpPr>
        <p:spPr>
          <a:xfrm>
            <a:off x="473582" y="2268706"/>
            <a:ext cx="4215375" cy="82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75CCF-6EA0-5C43-B156-2C39C2A0C40A}"/>
              </a:ext>
            </a:extLst>
          </p:cNvPr>
          <p:cNvSpPr txBox="1"/>
          <p:nvPr/>
        </p:nvSpPr>
        <p:spPr>
          <a:xfrm>
            <a:off x="3209365" y="3325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07F336-F940-7D4E-826B-C64DAF3C66FE}"/>
              </a:ext>
            </a:extLst>
          </p:cNvPr>
          <p:cNvSpPr/>
          <p:nvPr/>
        </p:nvSpPr>
        <p:spPr>
          <a:xfrm>
            <a:off x="473583" y="3930500"/>
            <a:ext cx="4215374" cy="1948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defRPr/>
            </a:pPr>
            <a:endParaRPr lang="it-IT" sz="1700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AA11AEA-6E50-E74A-ABC8-EFA4CA73D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29" y="2085043"/>
            <a:ext cx="5727700" cy="3962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423AE04-2F3B-324B-A096-472B3DC027A7}"/>
              </a:ext>
            </a:extLst>
          </p:cNvPr>
          <p:cNvSpPr/>
          <p:nvPr/>
        </p:nvSpPr>
        <p:spPr>
          <a:xfrm>
            <a:off x="473581" y="2216482"/>
            <a:ext cx="4087358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dirty="0"/>
              <a:t>Calcola lo stato del pozzo sulla base dei dati storici (percentile 25)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dirty="0"/>
              <a:t>Assegna ad ogni pozzo un peso che varia seconda di diversi fattori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Wingdings" pitchFamily="2" charset="2"/>
              <a:buChar char="Ø"/>
              <a:defRPr/>
            </a:pPr>
            <a:r>
              <a:rPr lang="it-IT" dirty="0"/>
              <a:t> volume dei dati emunto da quel pozzo 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Wingdings" pitchFamily="2" charset="2"/>
              <a:buChar char="Ø"/>
              <a:defRPr/>
            </a:pPr>
            <a:r>
              <a:rPr lang="it-IT" dirty="0"/>
              <a:t>data dell'ultimo valore registrato 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Wingdings" pitchFamily="2" charset="2"/>
              <a:buChar char="Ø"/>
              <a:defRPr/>
            </a:pPr>
            <a:r>
              <a:rPr lang="it-IT" dirty="0"/>
              <a:t>Peso additivo inserito dall’operatore (non implementato)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dirty="0"/>
              <a:t>I pesi vengono successivamente utilizzati per permettere all’algoritmo di selezionare il colore da attribuire all’ambito.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990033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98662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358</Words>
  <Application>Microsoft Macintosh PowerPoint</Application>
  <PresentationFormat>Widescreen</PresentationFormat>
  <Paragraphs>80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 Nova Cond</vt:lpstr>
      <vt:lpstr>Bookman Old Style</vt:lpstr>
      <vt:lpstr>Calibri</vt:lpstr>
      <vt:lpstr>Calibri Light</vt:lpstr>
      <vt:lpstr>Times New Roman</vt:lpstr>
      <vt:lpstr>TradeGothic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Nascetti Davide</dc:creator>
  <cp:lastModifiedBy>Angelo Feraudo - angelo.feraudo@studio.unibo.it</cp:lastModifiedBy>
  <cp:revision>62</cp:revision>
  <dcterms:created xsi:type="dcterms:W3CDTF">2020-07-28T15:23:52Z</dcterms:created>
  <dcterms:modified xsi:type="dcterms:W3CDTF">2021-07-20T12:48:59Z</dcterms:modified>
</cp:coreProperties>
</file>